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1" r:id="rId4"/>
    <p:sldId id="264" r:id="rId5"/>
    <p:sldId id="263" r:id="rId6"/>
    <p:sldId id="262" r:id="rId7"/>
    <p:sldId id="268" r:id="rId8"/>
    <p:sldId id="266" r:id="rId9"/>
    <p:sldId id="265" r:id="rId10"/>
    <p:sldId id="269" r:id="rId11"/>
    <p:sldId id="270" r:id="rId12"/>
    <p:sldId id="271" r:id="rId13"/>
    <p:sldId id="274" r:id="rId14"/>
    <p:sldId id="260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earts.cmu.ac.th/administrative-offices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3649;&#3612;&#3609;&#3614;&#3633;&#3602;&#3609;&#3634;&#3610;&#3640;&#3588;&#3621;&#3634;&#3585;&#3619;&#3626;&#3633;&#3591;&#3585;&#3633;&#3604;&#3591;&#3634;&#3609;%20&#3610;&#3619;&#3636;&#3627;&#3634;&#3619;&#3607;&#3633;&#3656;&#3623;&#3652;&#3611;(&#3611;&#3619;&#3633;&#3610;&#3588;&#3619;&#3633;&#3657;&#3591;&#3607;&#3637;&#3656;%201).docx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การพัฒนาบุคลากร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th-TH" dirty="0" smtClean="0"/>
          </a:p>
          <a:p>
            <a:endParaRPr lang="th-TH" dirty="0"/>
          </a:p>
          <a:p>
            <a:pPr algn="r"/>
            <a:r>
              <a:rPr lang="th-TH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ทัดศรี ชัยเมคา</a:t>
            </a:r>
            <a:endParaRPr lang="en-US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69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27522" cy="1303867"/>
          </a:xfrm>
        </p:spPr>
        <p:txBody>
          <a:bodyPr>
            <a:normAutofit fontScale="90000"/>
          </a:bodyPr>
          <a:lstStyle/>
          <a:p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รายงานผลการเข้ารับการฝึกอบรม/สัมมนา/การพัฒนาตนเอง </a:t>
            </a:r>
            <a:b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     ของบุคลากรสายปฏิบัติการ คณะวิจิตรศิลป์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5549392" y="5057309"/>
            <a:ext cx="956733" cy="228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497" b="16676"/>
          <a:stretch/>
        </p:blipFill>
        <p:spPr>
          <a:xfrm>
            <a:off x="1892808" y="2582103"/>
            <a:ext cx="8083296" cy="3493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own Arrow 5"/>
          <p:cNvSpPr/>
          <p:nvPr/>
        </p:nvSpPr>
        <p:spPr>
          <a:xfrm rot="20875160">
            <a:off x="3293703" y="3605112"/>
            <a:ext cx="309034" cy="11048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77777" y="4654296"/>
            <a:ext cx="978408" cy="40301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27522" cy="1303867"/>
          </a:xfrm>
        </p:spPr>
        <p:txBody>
          <a:bodyPr>
            <a:normAutofit fontScale="90000"/>
          </a:bodyPr>
          <a:lstStyle/>
          <a:p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รายงานผลการเข้ารับการฝึกอบรม/สัมมนา/การพัฒนาตนเอง </a:t>
            </a:r>
            <a:b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     ของบุคลากรสายปฏิบัติการ คณะวิจิตรศิลป์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5549392" y="5057309"/>
            <a:ext cx="956733" cy="228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849" r="1600" b="8689"/>
          <a:stretch/>
        </p:blipFill>
        <p:spPr>
          <a:xfrm>
            <a:off x="2185416" y="2507676"/>
            <a:ext cx="8522208" cy="3671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own Arrow 5"/>
          <p:cNvSpPr/>
          <p:nvPr/>
        </p:nvSpPr>
        <p:spPr>
          <a:xfrm rot="20875160">
            <a:off x="3457363" y="3427764"/>
            <a:ext cx="309034" cy="11048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10712" y="4486753"/>
            <a:ext cx="4416552" cy="40301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567" t="3276" r="30833" b="28854"/>
          <a:stretch/>
        </p:blipFill>
        <p:spPr>
          <a:xfrm>
            <a:off x="5394959" y="539496"/>
            <a:ext cx="5998465" cy="565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3407" y="3244334"/>
            <a:ext cx="5125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 tooltip="https://www.finearts.cmu.ac.th/administrative-offices/"/>
              </a:rPr>
              <a:t>https://www.finearts.cmu.ac.th/administrative-offices/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0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แบบรายงานผลการเข้ารับการฝึกอบรม/สัมมนา/การพัฒนาตนเอง </a:t>
            </a:r>
            <a:r>
              <a:rPr lang="th-TH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ของบุคลากรสายปฏิบัติการ คณะวิจิตรศิลป์</a:t>
            </a:r>
            <a:endParaRPr lang="en-US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หมายเหตุ</a:t>
            </a:r>
          </a:p>
          <a:p>
            <a:r>
              <a:rPr lang="th-TH" sz="40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รายงานสำหรับผู้ที่ขอ</a:t>
            </a:r>
            <a:r>
              <a:rPr lang="th-TH" sz="4000" u="sng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สนับสนุนงบประมาณ </a:t>
            </a:r>
          </a:p>
          <a:p>
            <a:pPr marL="0" indent="0">
              <a:buNone/>
            </a:pPr>
            <a:r>
              <a:rPr lang="th-TH" sz="40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และสำหรับผู้ที่</a:t>
            </a:r>
            <a:r>
              <a:rPr lang="th-TH" sz="4000" u="sng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หน่วยงานส่งไป</a:t>
            </a:r>
            <a:r>
              <a:rPr lang="th-TH" sz="40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ฝึกอบรมสัมมนา </a:t>
            </a:r>
          </a:p>
          <a:p>
            <a:pPr marL="0" indent="0">
              <a:buNone/>
            </a:pPr>
            <a:r>
              <a:rPr lang="th-TH" sz="40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และผู้ที่</a:t>
            </a:r>
            <a:r>
              <a:rPr lang="th-TH" sz="4000" u="sng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สมัครใจ</a:t>
            </a:r>
            <a:r>
              <a:rPr lang="th-TH" sz="40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ไปฝึกอบรมสัมมนา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en-US" sz="3200" dirty="0" smtClean="0"/>
          </a:p>
          <a:p>
            <a:pPr algn="r"/>
            <a:endParaRPr lang="en-US" sz="3200" dirty="0"/>
          </a:p>
          <a:p>
            <a:pPr algn="r"/>
            <a:endParaRPr lang="en-US" sz="3200" dirty="0" smtClean="0"/>
          </a:p>
          <a:p>
            <a:pPr marL="0" indent="0" algn="r">
              <a:buNone/>
            </a:pPr>
            <a:r>
              <a:rPr lang="en-US" sz="5400" dirty="0" smtClean="0">
                <a:solidFill>
                  <a:srgbClr val="0070C0"/>
                </a:solidFill>
              </a:rPr>
              <a:t>Thank </a:t>
            </a:r>
            <a:r>
              <a:rPr lang="en-US" sz="5400" dirty="0">
                <a:solidFill>
                  <a:srgbClr val="0070C0"/>
                </a:solidFill>
              </a:rPr>
              <a:t>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6019" y="1878676"/>
            <a:ext cx="6815669" cy="751530"/>
          </a:xfrm>
        </p:spPr>
        <p:txBody>
          <a:bodyPr/>
          <a:lstStyle/>
          <a:p>
            <a:r>
              <a:rPr lang="th-TH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งบพัฒนาบุคลากร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l"/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แผนงานการเรียนการ</a:t>
            </a:r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สอน งานส</a:t>
            </a:r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นับสนุนการจัด</a:t>
            </a:r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การศึกษา  </a:t>
            </a:r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กิจกรรมพัฒนา</a:t>
            </a:r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บุคลากร     </a:t>
            </a:r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กองทุนอื่น (กองทุนพัฒนาบุคลากร</a:t>
            </a:r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) งบเงินอุดหนุน เงิน</a:t>
            </a:r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อุดหนุนเฉพาะ</a:t>
            </a:r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กิจ อุดหนุน</a:t>
            </a:r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เพื่อการพัฒนาผู้ปฏิบัติงานในมหาวิทยาลัย คณะวิจิตรศิลป์ /งานบริหารทั่วไป / 642038104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D003A0 / </a:t>
            </a:r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งบยุทธศาสตร์ที่ 8 : จำนวนเงิน = </a:t>
            </a:r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200,000 บาท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61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6019" y="1878676"/>
            <a:ext cx="6815669" cy="751530"/>
          </a:xfrm>
        </p:spPr>
        <p:txBody>
          <a:bodyPr/>
          <a:lstStyle/>
          <a:p>
            <a:r>
              <a:rPr lang="th-TH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งบพัฒนาบุคลากร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        </a:t>
            </a:r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  <a:hlinkClick r:id="rId2" action="ppaction://hlinkfile"/>
              </a:rPr>
              <a:t>แผนการดำเนินงาน</a:t>
            </a:r>
            <a:endParaRPr lang="th-TH" sz="3600" b="1" dirty="0" smtClean="0">
              <a:solidFill>
                <a:schemeClr val="accent2">
                  <a:lumMod val="50000"/>
                </a:schemeClr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06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6019" y="1878676"/>
            <a:ext cx="6815669" cy="751530"/>
          </a:xfrm>
        </p:spPr>
        <p:txBody>
          <a:bodyPr/>
          <a:lstStyle/>
          <a:p>
            <a:r>
              <a:rPr lang="th-TH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งบพัฒนาบุคลากร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การฝึกอบรม พัฒนาทักษะที่เกี่ยวเนื่องกับงาน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684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2D July8" panose="02000506000000020004" pitchFamily="2" charset="-34"/>
                <a:cs typeface="TH K2D July8" panose="02000506000000020004" pitchFamily="2" charset="-34"/>
              </a:rPr>
              <a:t>ขั้นตอน-ก่อนไปฝึกอบรม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/>
              <a:t>1. 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ดำเนินการทำเรื่องขออนุมัติขอใช้งบประมาณ ผ่านหน่วยบริหารงานบุคคล (พี่อ๋อย) เสนองานการเงินฯ เพื่อขออนุมัติ</a:t>
            </a:r>
            <a:endParaRPr lang="en-US" sz="32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28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205" y="990445"/>
            <a:ext cx="3791987" cy="1303867"/>
          </a:xfrm>
        </p:spPr>
        <p:txBody>
          <a:bodyPr>
            <a:normAutofit fontScale="90000"/>
          </a:bodyPr>
          <a:lstStyle/>
          <a:p>
            <a:pPr algn="l"/>
            <a:r>
              <a:rPr lang="th-TH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ตัวอย่างหนังสือ</a:t>
            </a:r>
            <a:br>
              <a:rPr lang="th-TH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ขออนุมัติใช้งบประมาณ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"/>
          <a:stretch/>
        </p:blipFill>
        <p:spPr>
          <a:xfrm>
            <a:off x="4854633" y="656706"/>
            <a:ext cx="6675121" cy="5527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61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205" y="990445"/>
            <a:ext cx="5221777" cy="1303867"/>
          </a:xfrm>
        </p:spPr>
        <p:txBody>
          <a:bodyPr>
            <a:normAutofit/>
          </a:bodyPr>
          <a:lstStyle/>
          <a:p>
            <a:pPr algn="l"/>
            <a:r>
              <a:rPr lang="th-TH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ตัวอย่างหนังสือขออนุมัติยืมเงิน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21" y="672177"/>
            <a:ext cx="3848793" cy="5504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4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ขั้นตอน-หลังจากไปฝึกอบรม/สัมมนา/ การพัฒนา</a:t>
            </a:r>
            <a:endParaRPr lang="en-US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1. นำใบเสร็จค่าลงทะเบียนเคลียร์เงินยืม / ส่งเบิกจ่าย</a:t>
            </a:r>
          </a:p>
          <a:p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2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. 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รายงาน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ผลการเข้ารับการฝึกอบรม/สัมมนา/การพัฒนาตนเอง </a:t>
            </a:r>
            <a:endParaRPr lang="th-TH" sz="3200" dirty="0" smtClean="0"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pPr marL="0" indent="0">
              <a:buNone/>
            </a:pP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sz="3200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    ของ</a:t>
            </a:r>
            <a:r>
              <a:rPr lang="th-TH" sz="3200" dirty="0">
                <a:latin typeface="TH K2D July8" panose="02000506000000020004" pitchFamily="2" charset="-34"/>
                <a:cs typeface="TH K2D July8" panose="02000506000000020004" pitchFamily="2" charset="-34"/>
              </a:rPr>
              <a:t>บุคลากรสายปฏิบัติการ คณะวิจิตรศิลป์</a:t>
            </a:r>
            <a:endParaRPr lang="en-US" sz="3200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22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27522" cy="1303867"/>
          </a:xfrm>
        </p:spPr>
        <p:txBody>
          <a:bodyPr>
            <a:normAutofit fontScale="90000"/>
          </a:bodyPr>
          <a:lstStyle/>
          <a:p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รายงานผลการเข้ารับการฝึกอบรม/สัมมนา/การพัฒนาตนเอง </a:t>
            </a:r>
            <a:b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</a:br>
            <a:r>
              <a:rPr lang="th-TH" dirty="0">
                <a:latin typeface="TH K2D July8" panose="02000506000000020004" pitchFamily="2" charset="-34"/>
                <a:cs typeface="TH K2D July8" panose="02000506000000020004" pitchFamily="2" charset="-34"/>
              </a:rPr>
              <a:t>     ของบุคลากรสายปฏิบัติการ คณะวิจิตรศิลป์</a:t>
            </a:r>
            <a:endParaRPr lang="en-US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0" t="8223" r="14596" b="8608"/>
          <a:stretch/>
        </p:blipFill>
        <p:spPr>
          <a:xfrm>
            <a:off x="1557869" y="2431690"/>
            <a:ext cx="8756563" cy="3799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4470400" y="3420533"/>
            <a:ext cx="956733" cy="228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1183328">
            <a:off x="4591822" y="2593551"/>
            <a:ext cx="309034" cy="8112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</TotalTime>
  <Words>256</Words>
  <Application>Microsoft Office PowerPoint</Application>
  <PresentationFormat>Widescreen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Angsana New</vt:lpstr>
      <vt:lpstr>Arial</vt:lpstr>
      <vt:lpstr>Garamond</vt:lpstr>
      <vt:lpstr>TH K2D July8</vt:lpstr>
      <vt:lpstr>Organic</vt:lpstr>
      <vt:lpstr>การพัฒนาบุคลากร</vt:lpstr>
      <vt:lpstr>งบพัฒนาบุคลากร</vt:lpstr>
      <vt:lpstr>งบพัฒนาบุคลากร</vt:lpstr>
      <vt:lpstr>งบพัฒนาบุคลากร</vt:lpstr>
      <vt:lpstr>ขั้นตอน-ก่อนไปฝึกอบรม</vt:lpstr>
      <vt:lpstr>ตัวอย่างหนังสือ ขออนุมัติใช้งบประมาณ</vt:lpstr>
      <vt:lpstr>ตัวอย่างหนังสือขออนุมัติยืมเงิน</vt:lpstr>
      <vt:lpstr>ขั้นตอน-หลังจากไปฝึกอบรม/สัมมนา/ การพัฒนา</vt:lpstr>
      <vt:lpstr>รายงานผลการเข้ารับการฝึกอบรม/สัมมนา/การพัฒนาตนเอง       ของบุคลากรสายปฏิบัติการ คณะวิจิตรศิลป์</vt:lpstr>
      <vt:lpstr>รายงานผลการเข้ารับการฝึกอบรม/สัมมนา/การพัฒนาตนเอง       ของบุคลากรสายปฏิบัติการ คณะวิจิตรศิลป์</vt:lpstr>
      <vt:lpstr>รายงานผลการเข้ารับการฝึกอบรม/สัมมนา/การพัฒนาตนเอง       ของบุคลากรสายปฏิบัติการ คณะวิจิตรศิลป์</vt:lpstr>
      <vt:lpstr>PowerPoint Presentation</vt:lpstr>
      <vt:lpstr>PowerPoint Presentation</vt:lpstr>
      <vt:lpstr>แบบรายงานผลการเข้ารับการฝึกอบรม/สัมมนา/การพัฒนาตนเอง ของบุคลากรสายปฏิบัติการ คณะวิจิตรศิลป์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การพัฒนาบุคลากร</dc:title>
  <dc:creator>fofacmu</dc:creator>
  <cp:lastModifiedBy>fofacmu</cp:lastModifiedBy>
  <cp:revision>11</cp:revision>
  <dcterms:created xsi:type="dcterms:W3CDTF">2020-12-23T09:05:54Z</dcterms:created>
  <dcterms:modified xsi:type="dcterms:W3CDTF">2020-12-23T10:40:44Z</dcterms:modified>
</cp:coreProperties>
</file>